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обл., Козельский район,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д. Овсянниково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земли сельскохозяйственного назначения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70 000 кв. м. (кол-во ЗУ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40:10:160303:1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отсутствует. Подъезд к земельному участку возможен только по грунтовой дороге без дорожного покрытия.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 smtClean="0">
                <a:solidFill>
                  <a:srgbClr val="002060"/>
                </a:solidFill>
              </a:rPr>
              <a:t>339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286,13</a:t>
            </a:r>
            <a:r>
              <a:rPr lang="en-US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 smtClean="0">
                <a:solidFill>
                  <a:srgbClr val="002060"/>
                </a:solidFill>
              </a:rPr>
              <a:t>руб</a:t>
            </a:r>
            <a:r>
              <a:rPr lang="ru-RU" sz="1400" b="0" dirty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Проведение торгов – </a:t>
            </a:r>
            <a:r>
              <a:rPr lang="en-US" sz="1400" b="0" dirty="0">
                <a:solidFill>
                  <a:srgbClr val="002060"/>
                </a:solidFill>
              </a:rPr>
              <a:t>II</a:t>
            </a:r>
            <a:r>
              <a:rPr lang="ru-RU" sz="1400" b="0" dirty="0">
                <a:solidFill>
                  <a:srgbClr val="002060"/>
                </a:solidFill>
              </a:rPr>
              <a:t>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 </a:t>
            </a:r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>
                <a:solidFill>
                  <a:srgbClr val="002060"/>
                </a:solidFill>
              </a:rPr>
              <a:t>– </a:t>
            </a:r>
            <a:endParaRPr lang="ru-RU" sz="140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Викторовна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д. Овсянниково,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7"/>
          <a:stretch/>
        </p:blipFill>
        <p:spPr>
          <a:xfrm>
            <a:off x="6536242" y="540150"/>
            <a:ext cx="2772000" cy="1839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-1455" b="10850"/>
          <a:stretch/>
        </p:blipFill>
        <p:spPr>
          <a:xfrm>
            <a:off x="9420000" y="526688"/>
            <a:ext cx="2772000" cy="18534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574" y="4705864"/>
            <a:ext cx="2772000" cy="18469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00" y="4705864"/>
            <a:ext cx="2772000" cy="184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16787"/>
          <a:stretch/>
        </p:blipFill>
        <p:spPr>
          <a:xfrm>
            <a:off x="6536242" y="2470586"/>
            <a:ext cx="2772000" cy="18851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648" y="2462503"/>
            <a:ext cx="2772000" cy="19013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158</Words>
  <Application>Microsoft Office PowerPoint</Application>
  <PresentationFormat>Широкоэкранный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USER_079(otd526_1)</cp:lastModifiedBy>
  <cp:revision>242</cp:revision>
  <cp:lastPrinted>2022-07-20T11:40:50Z</cp:lastPrinted>
  <dcterms:created xsi:type="dcterms:W3CDTF">2022-02-08T13:24:30Z</dcterms:created>
  <dcterms:modified xsi:type="dcterms:W3CDTF">2024-03-26T08:41:32Z</dcterms:modified>
</cp:coreProperties>
</file>