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2" cy="54168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г/о Осташковский, г. Осташков,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ул. Озерная, з/у </a:t>
            </a:r>
            <a:r>
              <a:rPr lang="ru-RU" sz="1400" b="0" dirty="0" smtClean="0">
                <a:solidFill>
                  <a:srgbClr val="002060"/>
                </a:solidFill>
              </a:rPr>
              <a:t>7б и з/у 7в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водный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 smtClean="0">
                <a:solidFill>
                  <a:srgbClr val="002060"/>
                </a:solidFill>
              </a:rPr>
              <a:t>25 175 </a:t>
            </a:r>
            <a:r>
              <a:rPr lang="ru-RU" sz="1400" b="0" dirty="0">
                <a:solidFill>
                  <a:srgbClr val="002060"/>
                </a:solidFill>
              </a:rPr>
              <a:t>кв. м. (кол-во ЗУ – 2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69:45:0080311:85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номер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69:45:0080311:202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237,6 кв. м. (кол-во объектов – 2,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1, сооружение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ремонт, требуется очистка от древесно/кустарниковой растительности. Инженерное обеспечение: мастерская - скрытая электропроводка (отключена, состояние неудовлетворительное).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Начальная </a:t>
            </a:r>
            <a:r>
              <a:rPr lang="ru-RU" sz="1400" dirty="0">
                <a:solidFill>
                  <a:srgbClr val="002060"/>
                </a:solidFill>
              </a:rPr>
              <a:t>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18 978 545,53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6836" y="537244"/>
            <a:ext cx="2772000" cy="184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53724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516836" y="2460659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2460660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008403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Мастерская 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127,3 кв.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97" y="1277530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12" idx="1"/>
          </p:cNvCxnSpPr>
          <p:nvPr/>
        </p:nvCxnSpPr>
        <p:spPr>
          <a:xfrm flipH="1">
            <a:off x="5727940" y="3075627"/>
            <a:ext cx="3273084" cy="53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" idx="3"/>
          </p:cNvCxnSpPr>
          <p:nvPr/>
        </p:nvCxnSpPr>
        <p:spPr>
          <a:xfrm flipV="1">
            <a:off x="3195693" y="2111193"/>
            <a:ext cx="3105331" cy="964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3" y="2150915"/>
            <a:ext cx="2772000" cy="1849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024" y="2150915"/>
            <a:ext cx="2772000" cy="184942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03349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Причал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110,3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57" y="4810897"/>
            <a:ext cx="2186388" cy="1457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" y="4752895"/>
            <a:ext cx="2289300" cy="1526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3405005" y="4949438"/>
            <a:ext cx="1960371" cy="130284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16406" y="6337481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участок 69:45:0080311:202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23 953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818949" y="4961767"/>
            <a:ext cx="1965548" cy="13062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364482" y="6377609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69:45:0080311:202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1 222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20" name="Прямая со стрелкой 19"/>
          <p:cNvCxnSpPr>
            <a:stCxn id="17" idx="0"/>
          </p:cNvCxnSpPr>
          <p:nvPr/>
        </p:nvCxnSpPr>
        <p:spPr>
          <a:xfrm flipH="1" flipV="1">
            <a:off x="6057388" y="3340565"/>
            <a:ext cx="1744335" cy="1621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85190" y="3057874"/>
            <a:ext cx="1351473" cy="1806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59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69:45:0080311:85 	- Земельный участок </a:t>
            </a:r>
            <a:r>
              <a:rPr lang="ru-RU" sz="1600" b="0" dirty="0" smtClean="0">
                <a:solidFill>
                  <a:srgbClr val="002060"/>
                </a:solidFill>
              </a:rPr>
              <a:t>(Внутри расположен </a:t>
            </a:r>
            <a:r>
              <a:rPr lang="ru-RU" sz="1600" b="0" dirty="0">
                <a:solidFill>
                  <a:srgbClr val="002060"/>
                </a:solidFill>
              </a:rPr>
              <a:t>земельный участок с кадастровым номером </a:t>
            </a:r>
            <a:r>
              <a:rPr lang="ru-RU" sz="1600" b="0" dirty="0" smtClean="0">
                <a:solidFill>
                  <a:srgbClr val="002060"/>
                </a:solidFill>
              </a:rPr>
              <a:t>					  69:45:0080311:202 </a:t>
            </a:r>
            <a:r>
              <a:rPr lang="ru-RU" sz="1600" b="0" dirty="0">
                <a:solidFill>
                  <a:srgbClr val="002060"/>
                </a:solidFill>
              </a:rPr>
              <a:t>(железнодорожный транспорт</a:t>
            </a:r>
            <a:r>
              <a:rPr lang="ru-RU" sz="1600" b="0" dirty="0" smtClean="0">
                <a:solidFill>
                  <a:srgbClr val="002060"/>
                </a:solidFill>
              </a:rPr>
              <a:t>)).</a:t>
            </a:r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69:45:0080311:194</a:t>
            </a:r>
            <a:r>
              <a:rPr lang="ru-RU" sz="1600" b="0" dirty="0">
                <a:solidFill>
                  <a:srgbClr val="002060"/>
                </a:solidFill>
              </a:rPr>
              <a:t>	- </a:t>
            </a:r>
            <a:r>
              <a:rPr lang="ru-RU" sz="1600" b="0" dirty="0" smtClean="0">
                <a:solidFill>
                  <a:srgbClr val="002060"/>
                </a:solidFill>
              </a:rPr>
              <a:t>Сооружение (Причал)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69:45:0080312:101	- </a:t>
            </a:r>
            <a:r>
              <a:rPr lang="ru-RU" sz="1600" b="0" dirty="0" smtClean="0">
                <a:solidFill>
                  <a:srgbClr val="002060"/>
                </a:solidFill>
              </a:rPr>
              <a:t>Здание (Мастерская)</a:t>
            </a: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69:45:0080311:202	-</a:t>
            </a:r>
            <a:r>
              <a:rPr lang="ru-RU" sz="1600" b="0" dirty="0">
                <a:solidFill>
                  <a:srgbClr val="002060"/>
                </a:solidFill>
              </a:rPr>
              <a:t> Земельный участок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817539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322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288</cp:revision>
  <cp:lastPrinted>2022-07-20T11:40:50Z</cp:lastPrinted>
  <dcterms:created xsi:type="dcterms:W3CDTF">2022-02-08T13:24:30Z</dcterms:created>
  <dcterms:modified xsi:type="dcterms:W3CDTF">2024-03-26T08:48:40Z</dcterms:modified>
</cp:coreProperties>
</file>