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6" r:id="rId3"/>
    <p:sldId id="267" r:id="rId4"/>
    <p:sldId id="264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3445" y="948906"/>
            <a:ext cx="6335191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Юго-Западный административный округ, 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р-н Ломоносовский, ул. Академика Пилюгина, д. 20, корп. 1, кв. 106.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жилое 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59,7 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77:06:0003010:13171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удовлетворительное. Инженерное обеспечение: электричество, центральное водоснабжение и водоотведение, центральное отопление. Квартира двухкомнатная, общей площадью 59,7 кв. м., жилая площадь 33,0 кв. м. (комнаты изолированные 15,3 кв. м. и 17,7 кв. м.), кухня 11,7 кв. м., балкон 2,0 кв. м.,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кладовая 1,8 кв. м. Санузел раздельный. Квартира расположена на 18 этаже.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21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091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859,27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руб.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</a:t>
            </a:r>
            <a:r>
              <a:rPr lang="ru-RU" sz="1400" dirty="0" smtClean="0">
                <a:solidFill>
                  <a:srgbClr val="002060"/>
                </a:solidFill>
              </a:rPr>
              <a:t>торгов</a:t>
            </a:r>
            <a:r>
              <a:rPr lang="ru-RU" sz="1400" dirty="0">
                <a:solidFill>
                  <a:srgbClr val="002060"/>
                </a:solidFill>
              </a:rPr>
              <a:t>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</a:t>
            </a:r>
            <a:r>
              <a:rPr lang="ru-RU" sz="1400" b="0" dirty="0" smtClean="0">
                <a:solidFill>
                  <a:srgbClr val="002060"/>
                </a:solidFill>
              </a:rPr>
              <a:t>2024 </a:t>
            </a:r>
            <a:r>
              <a:rPr lang="ru-RU" sz="1400" b="0" dirty="0" smtClean="0">
                <a:solidFill>
                  <a:srgbClr val="002060"/>
                </a:solidFill>
              </a:rPr>
              <a:t>года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</a:rPr>
              <a:t>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106,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9317"/>
            <a:ext cx="2701058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70" y="4669317"/>
            <a:ext cx="2700824" cy="1800000"/>
          </a:xfrm>
          <a:prstGeom prst="rect">
            <a:avLst/>
          </a:prstGeom>
        </p:spPr>
      </p:pic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6576694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9409705" y="570928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6576694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9409705" y="2481623"/>
            <a:ext cx="27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6" b="39326"/>
          <a:stretch/>
        </p:blipFill>
        <p:spPr>
          <a:xfrm>
            <a:off x="9409705" y="567198"/>
            <a:ext cx="2700000" cy="1794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4" b="40498"/>
          <a:stretch/>
        </p:blipFill>
        <p:spPr>
          <a:xfrm>
            <a:off x="6570894" y="2481623"/>
            <a:ext cx="2703542" cy="18166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6" b="38080"/>
          <a:stretch/>
        </p:blipFill>
        <p:spPr>
          <a:xfrm>
            <a:off x="6570894" y="568639"/>
            <a:ext cx="2703542" cy="18104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1" b="37690"/>
          <a:stretch/>
        </p:blipFill>
        <p:spPr>
          <a:xfrm>
            <a:off x="9411963" y="2482808"/>
            <a:ext cx="2695484" cy="18166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106,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14975" y="5978895"/>
            <a:ext cx="303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15,3 кв. м.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613979" y="3309518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022953" y="3308747"/>
            <a:ext cx="2421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17,7 кв. м.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616286" y="3370642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406584" y="5997295"/>
            <a:ext cx="148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Санузел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237" y="1166733"/>
            <a:ext cx="3237257" cy="2158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37" y="3843581"/>
            <a:ext cx="3237257" cy="2158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622" y="1168197"/>
            <a:ext cx="3237257" cy="2158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464" y="3811233"/>
            <a:ext cx="3237257" cy="215817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630821" y="5997295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6" b="30588"/>
          <a:stretch/>
        </p:blipFill>
        <p:spPr>
          <a:xfrm>
            <a:off x="610304" y="1164598"/>
            <a:ext cx="3244149" cy="2181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3" b="28202"/>
          <a:stretch/>
        </p:blipFill>
        <p:spPr>
          <a:xfrm>
            <a:off x="600556" y="3811233"/>
            <a:ext cx="3253897" cy="21335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106,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3051" y="63380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884554" y="5260133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564543" y="5264647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0038328" y="5229140"/>
            <a:ext cx="1484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Санузел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94789" y="5254122"/>
            <a:ext cx="2421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17,7 кв. м.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306851" y="5260133"/>
            <a:ext cx="303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15,3 кв. 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/>
          <a:stretch/>
        </p:blipFill>
        <p:spPr>
          <a:xfrm>
            <a:off x="448222" y="1565632"/>
            <a:ext cx="1947756" cy="3526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5248"/>
          <a:stretch/>
        </p:blipFill>
        <p:spPr>
          <a:xfrm>
            <a:off x="2823884" y="1562434"/>
            <a:ext cx="1929080" cy="35096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b="4248"/>
          <a:stretch/>
        </p:blipFill>
        <p:spPr>
          <a:xfrm>
            <a:off x="5229114" y="1562434"/>
            <a:ext cx="1909641" cy="35096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" t="13035" r="700" b="4373"/>
          <a:stretch/>
        </p:blipFill>
        <p:spPr>
          <a:xfrm>
            <a:off x="7475501" y="1568506"/>
            <a:ext cx="1919561" cy="35231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5" b="4041"/>
          <a:stretch/>
        </p:blipFill>
        <p:spPr>
          <a:xfrm flipH="1">
            <a:off x="9861292" y="1568505"/>
            <a:ext cx="1906121" cy="3523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106, 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9671" y="1721394"/>
            <a:ext cx="4289611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</a:rPr>
              <a:t>Ближайшее метро: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b="0" dirty="0">
                <a:solidFill>
                  <a:srgbClr val="002060"/>
                </a:solidFill>
              </a:rPr>
              <a:t>Новаторская (12 минут пешком), </a:t>
            </a:r>
            <a:endParaRPr lang="en-US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   Новые Черемушки (20 минут пешком).</a:t>
            </a:r>
          </a:p>
          <a:p>
            <a:endParaRPr lang="ru-RU" sz="1600" b="0" dirty="0"/>
          </a:p>
          <a:p>
            <a:r>
              <a:rPr lang="ru-RU" sz="1600" dirty="0">
                <a:solidFill>
                  <a:srgbClr val="002060"/>
                </a:solidFill>
              </a:rPr>
              <a:t>Характеристики дома: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Построен: </a:t>
            </a:r>
            <a:r>
              <a:rPr lang="ru-RU" sz="1600" b="0" dirty="0">
                <a:solidFill>
                  <a:srgbClr val="002060"/>
                </a:solidFill>
              </a:rPr>
              <a:t>в 1992 году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Перекрытия: </a:t>
            </a:r>
            <a:r>
              <a:rPr lang="ru-RU" sz="1600" b="0" dirty="0">
                <a:solidFill>
                  <a:srgbClr val="002060"/>
                </a:solidFill>
              </a:rPr>
              <a:t>железобетонные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Каркас: </a:t>
            </a:r>
            <a:r>
              <a:rPr lang="ru-RU" sz="1600" b="0" dirty="0">
                <a:solidFill>
                  <a:srgbClr val="002060"/>
                </a:solidFill>
              </a:rPr>
              <a:t>панельный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Стены: </a:t>
            </a:r>
            <a:r>
              <a:rPr lang="ru-RU" sz="1600" b="0" dirty="0">
                <a:solidFill>
                  <a:srgbClr val="002060"/>
                </a:solidFill>
              </a:rPr>
              <a:t>крупнопанельные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Фундамент: </a:t>
            </a:r>
            <a:r>
              <a:rPr lang="ru-RU" sz="1600" b="0" dirty="0">
                <a:solidFill>
                  <a:srgbClr val="002060"/>
                </a:solidFill>
              </a:rPr>
              <a:t>ленточный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Квартир в доме: </a:t>
            </a:r>
            <a:r>
              <a:rPr lang="ru-RU" sz="1600" b="0" dirty="0">
                <a:solidFill>
                  <a:srgbClr val="002060"/>
                </a:solidFill>
              </a:rPr>
              <a:t>124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Этажей всего: </a:t>
            </a:r>
            <a:r>
              <a:rPr lang="ru-RU" sz="1600" b="0" dirty="0">
                <a:solidFill>
                  <a:srgbClr val="002060"/>
                </a:solidFill>
              </a:rPr>
              <a:t>22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Высота потолков: </a:t>
            </a:r>
            <a:r>
              <a:rPr lang="ru-RU" sz="1600" b="0" dirty="0">
                <a:solidFill>
                  <a:srgbClr val="002060"/>
                </a:solidFill>
              </a:rPr>
              <a:t>280 см</a:t>
            </a:r>
          </a:p>
        </p:txBody>
      </p:sp>
      <p:pic>
        <p:nvPicPr>
          <p:cNvPr id="12" name="Picture 2" descr="дом на улице Академика Пилюгина дом 20 корпус 1 в Моск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487" y="1721394"/>
            <a:ext cx="2628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Москва улица Академика Пилюгина дом 20 корпус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337" y="1778544"/>
            <a:ext cx="27146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9" y="2030780"/>
            <a:ext cx="169663" cy="2046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8" y="2275811"/>
            <a:ext cx="169663" cy="204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331</Words>
  <Application>Microsoft Office PowerPoint</Application>
  <PresentationFormat>Широкоэкранный</PresentationFormat>
  <Paragraphs>59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206</cp:revision>
  <cp:lastPrinted>2022-07-20T11:40:50Z</cp:lastPrinted>
  <dcterms:created xsi:type="dcterms:W3CDTF">2022-02-08T13:24:30Z</dcterms:created>
  <dcterms:modified xsi:type="dcterms:W3CDTF">2024-03-26T08:35:19Z</dcterms:modified>
</cp:coreProperties>
</file>