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7" r:id="rId3"/>
    <p:sldId id="268" r:id="rId4"/>
    <p:sldId id="264" r:id="rId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3" y="1268944"/>
            <a:ext cx="6335191" cy="52629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г. Москва, Юго-Западный административный округ, Черемушки, ул. Обручева, д. 35, корп. 2, кв. 116.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жилое помещение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>
                <a:solidFill>
                  <a:srgbClr val="002060"/>
                </a:solidFill>
              </a:rPr>
              <a:t>35,8 кв. м. (кол-во объектов – 1, в т. ч.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помещения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77:06:0004009:1170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Иная 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удовлетворительное. Инженерное обеспечение: электричество, центральное водоснабжение и водоотведение, центральное отопление. Квартира однокомнатная, общей площадью 35,8 кв. м., жилая площадь 17,6 кв. м., кухня 9,4 кв. м., лоджия 3,4 кв. м. Санузел совмещенный. Квартира расположена на 5 этаже.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11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811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859,27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руб.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en-US" sz="1400" b="0" dirty="0">
                <a:solidFill>
                  <a:srgbClr val="002060"/>
                </a:solidFill>
              </a:rPr>
              <a:t>II</a:t>
            </a:r>
            <a:r>
              <a:rPr lang="ru-RU" sz="1400" b="0" dirty="0">
                <a:solidFill>
                  <a:srgbClr val="002060"/>
                </a:solidFill>
              </a:rPr>
              <a:t> </a:t>
            </a:r>
            <a:r>
              <a:rPr lang="ru-RU" sz="1400" b="0">
                <a:solidFill>
                  <a:srgbClr val="002060"/>
                </a:solidFill>
              </a:rPr>
              <a:t>квартал </a:t>
            </a:r>
            <a:r>
              <a:rPr lang="ru-RU" sz="1400" b="0" smtClean="0">
                <a:solidFill>
                  <a:srgbClr val="002060"/>
                </a:solidFill>
              </a:rPr>
              <a:t>2024 </a:t>
            </a:r>
            <a:r>
              <a:rPr lang="ru-RU" sz="1400" b="0" dirty="0">
                <a:solidFill>
                  <a:srgbClr val="002060"/>
                </a:solidFill>
              </a:rPr>
              <a:t>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Контактные лица –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Вячеславович </a:t>
            </a:r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b="0" dirty="0">
                <a:solidFill>
                  <a:srgbClr val="002060"/>
                </a:solidFill>
              </a:rPr>
              <a:t>Коршунова Наталья Викторовна </a:t>
            </a:r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en-US" sz="1400" b="0" dirty="0">
                <a:solidFill>
                  <a:srgbClr val="002060"/>
                </a:solidFill>
              </a:rPr>
              <a:t>+7 </a:t>
            </a:r>
            <a:r>
              <a:rPr lang="ru-RU" sz="1400" b="0" dirty="0">
                <a:solidFill>
                  <a:srgbClr val="002060"/>
                </a:solidFill>
              </a:rPr>
              <a:t>(</a:t>
            </a:r>
            <a:r>
              <a:rPr lang="en-US" sz="1400" b="0" dirty="0">
                <a:solidFill>
                  <a:srgbClr val="002060"/>
                </a:solidFill>
              </a:rPr>
              <a:t>495</a:t>
            </a:r>
            <a:r>
              <a:rPr lang="ru-RU" sz="1400" b="0" dirty="0">
                <a:solidFill>
                  <a:srgbClr val="002060"/>
                </a:solidFill>
              </a:rPr>
              <a:t>)</a:t>
            </a:r>
            <a:r>
              <a:rPr lang="en-US" sz="1400" b="0" dirty="0">
                <a:solidFill>
                  <a:srgbClr val="002060"/>
                </a:solidFill>
              </a:rPr>
              <a:t> 535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39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07</a:t>
            </a: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116,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15" name="Прямоугольник 14"/>
          <p:cNvSpPr>
            <a:spLocks noChangeAspect="1"/>
          </p:cNvSpPr>
          <p:nvPr/>
        </p:nvSpPr>
        <p:spPr>
          <a:xfrm>
            <a:off x="6576694" y="570928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16" name="Прямоугольник 15"/>
          <p:cNvSpPr>
            <a:spLocks noChangeAspect="1"/>
          </p:cNvSpPr>
          <p:nvPr/>
        </p:nvSpPr>
        <p:spPr>
          <a:xfrm>
            <a:off x="9409705" y="570928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>
            <a:spLocks noChangeAspect="1"/>
          </p:cNvSpPr>
          <p:nvPr/>
        </p:nvSpPr>
        <p:spPr>
          <a:xfrm>
            <a:off x="6576694" y="2481623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18" name="Прямоугольник 17"/>
          <p:cNvSpPr>
            <a:spLocks noChangeAspect="1"/>
          </p:cNvSpPr>
          <p:nvPr/>
        </p:nvSpPr>
        <p:spPr>
          <a:xfrm>
            <a:off x="9409705" y="2481623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81" y="4664175"/>
            <a:ext cx="2707713" cy="18051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r="46481"/>
          <a:stretch/>
        </p:blipFill>
        <p:spPr>
          <a:xfrm rot="5400000">
            <a:off x="9875209" y="2016122"/>
            <a:ext cx="1768993" cy="26999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1" t="2022" r="45777" b="-2022"/>
          <a:stretch/>
        </p:blipFill>
        <p:spPr>
          <a:xfrm rot="5400000">
            <a:off x="6975710" y="77292"/>
            <a:ext cx="1824272" cy="2777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0" t="1394" r="36852" b="-1394"/>
          <a:stretch/>
        </p:blipFill>
        <p:spPr>
          <a:xfrm rot="5400000">
            <a:off x="9881127" y="84525"/>
            <a:ext cx="1787196" cy="27856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7" r="14525"/>
          <a:stretch/>
        </p:blipFill>
        <p:spPr>
          <a:xfrm rot="5400000">
            <a:off x="7035963" y="2021989"/>
            <a:ext cx="1773746" cy="27077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05" y="4664175"/>
            <a:ext cx="2709291" cy="18051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116,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92360" y="6216349"/>
            <a:ext cx="3034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Комната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9268489" y="6216349"/>
            <a:ext cx="1065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Кухня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4" y="1179348"/>
            <a:ext cx="3065929" cy="22994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5" y="3697849"/>
            <a:ext cx="3065928" cy="2299446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424782" y="6216349"/>
            <a:ext cx="3034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Балкон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91" y="1179348"/>
            <a:ext cx="3119190" cy="23393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91" y="3697849"/>
            <a:ext cx="3065463" cy="2299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29" y="1179348"/>
            <a:ext cx="3119190" cy="23393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29" y="3697849"/>
            <a:ext cx="3119190" cy="23393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6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116,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1432493" y="6216349"/>
            <a:ext cx="1154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Коридор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5379913" y="6216349"/>
            <a:ext cx="1484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Санузел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63" y="1125211"/>
            <a:ext cx="3137647" cy="2353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5" y="1119865"/>
            <a:ext cx="3069049" cy="23017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5" y="3695159"/>
            <a:ext cx="3069049" cy="23017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2" b="1241"/>
          <a:stretch/>
        </p:blipFill>
        <p:spPr>
          <a:xfrm>
            <a:off x="4589463" y="3695158"/>
            <a:ext cx="3137647" cy="23694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139" y="1119865"/>
            <a:ext cx="3144774" cy="235858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718818" y="6216349"/>
            <a:ext cx="2791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Вид из окон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139" y="3695159"/>
            <a:ext cx="3144774" cy="23585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8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8487" y="1166955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 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116,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49671" y="1721394"/>
            <a:ext cx="4477870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dirty="0">
                <a:solidFill>
                  <a:srgbClr val="002060"/>
                </a:solidFill>
              </a:rPr>
              <a:t>Ближайшее метро: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   </a:t>
            </a:r>
            <a:r>
              <a:rPr lang="ru-RU" sz="1600" b="0" dirty="0">
                <a:solidFill>
                  <a:srgbClr val="002060"/>
                </a:solidFill>
              </a:rPr>
              <a:t>Калужская, Воронцовская (15 минут пешком) </a:t>
            </a:r>
            <a:endParaRPr lang="en-US" sz="1600" b="0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Характеристики дома:</a:t>
            </a:r>
          </a:p>
          <a:p>
            <a:r>
              <a:rPr lang="ru-RU" sz="1600" smtClean="0">
                <a:solidFill>
                  <a:srgbClr val="002060"/>
                </a:solidFill>
              </a:rPr>
              <a:t>Построен:</a:t>
            </a:r>
            <a:r>
              <a:rPr lang="ru-RU" sz="1600" b="0" smtClean="0">
                <a:solidFill>
                  <a:srgbClr val="002060"/>
                </a:solidFill>
              </a:rPr>
              <a:t> </a:t>
            </a:r>
            <a:r>
              <a:rPr lang="ru-RU" sz="1600" b="0" dirty="0">
                <a:solidFill>
                  <a:srgbClr val="002060"/>
                </a:solidFill>
              </a:rPr>
              <a:t>в 1976 году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Перекрытия: </a:t>
            </a:r>
            <a:r>
              <a:rPr lang="ru-RU" sz="1600" b="0" dirty="0">
                <a:solidFill>
                  <a:srgbClr val="002060"/>
                </a:solidFill>
              </a:rPr>
              <a:t>железобетонные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Каркас: </a:t>
            </a:r>
            <a:r>
              <a:rPr lang="ru-RU" sz="1600" b="0" dirty="0">
                <a:solidFill>
                  <a:srgbClr val="002060"/>
                </a:solidFill>
              </a:rPr>
              <a:t>панельный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Стены: </a:t>
            </a:r>
            <a:r>
              <a:rPr lang="ru-RU" sz="1600" b="0" dirty="0">
                <a:solidFill>
                  <a:srgbClr val="002060"/>
                </a:solidFill>
              </a:rPr>
              <a:t>крупнопанельные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Фундамент: </a:t>
            </a:r>
            <a:r>
              <a:rPr lang="ru-RU" sz="1600" b="0" dirty="0">
                <a:solidFill>
                  <a:srgbClr val="002060"/>
                </a:solidFill>
              </a:rPr>
              <a:t>ленточный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Квартир в доме: </a:t>
            </a:r>
            <a:r>
              <a:rPr lang="ru-RU" sz="1600" b="0" dirty="0">
                <a:solidFill>
                  <a:srgbClr val="002060"/>
                </a:solidFill>
              </a:rPr>
              <a:t>135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Этажей всего: </a:t>
            </a:r>
            <a:r>
              <a:rPr lang="ru-RU" sz="1600" b="0" dirty="0">
                <a:solidFill>
                  <a:srgbClr val="002060"/>
                </a:solidFill>
              </a:rPr>
              <a:t>16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Высота потолков: </a:t>
            </a:r>
            <a:r>
              <a:rPr lang="ru-RU" sz="1600" b="0" dirty="0">
                <a:solidFill>
                  <a:srgbClr val="002060"/>
                </a:solidFill>
              </a:rPr>
              <a:t>280 см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6525" y="1792379"/>
            <a:ext cx="3172810" cy="400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88" y="1792379"/>
            <a:ext cx="3282178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62020" y="2047356"/>
            <a:ext cx="169663" cy="2046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53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275</Words>
  <Application>Microsoft Office PowerPoint</Application>
  <PresentationFormat>Широкоэкранный</PresentationFormat>
  <Paragraphs>46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USER_079(otd526_1)</cp:lastModifiedBy>
  <cp:revision>214</cp:revision>
  <cp:lastPrinted>2022-07-20T11:40:50Z</cp:lastPrinted>
  <dcterms:created xsi:type="dcterms:W3CDTF">2022-02-08T13:24:30Z</dcterms:created>
  <dcterms:modified xsi:type="dcterms:W3CDTF">2024-03-26T08:35:02Z</dcterms:modified>
</cp:coreProperties>
</file>