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Сосенский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для </a:t>
            </a:r>
            <a:r>
              <a:rPr lang="ru-RU" sz="1400" b="0" dirty="0">
                <a:solidFill>
                  <a:srgbClr val="002060"/>
                </a:solidFill>
              </a:rPr>
              <a:t>осуществления производственной деятельности согласно </a:t>
            </a:r>
            <a:r>
              <a:rPr lang="ru-RU" sz="1400" b="0" dirty="0" smtClean="0">
                <a:solidFill>
                  <a:srgbClr val="002060"/>
                </a:solidFill>
              </a:rPr>
              <a:t>Уставу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25 </a:t>
            </a:r>
            <a:r>
              <a:rPr lang="ru-RU" sz="1400" b="0" dirty="0" smtClean="0">
                <a:solidFill>
                  <a:srgbClr val="002060"/>
                </a:solidFill>
              </a:rPr>
              <a:t>829 кв</a:t>
            </a:r>
            <a:r>
              <a:rPr lang="ru-RU" sz="1400" b="0" dirty="0">
                <a:solidFill>
                  <a:srgbClr val="002060"/>
                </a:solidFill>
              </a:rPr>
              <a:t>. м. (кол-во 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40:10:030402:16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</a:t>
            </a:r>
            <a:r>
              <a:rPr lang="ru-RU" sz="1400" b="0" dirty="0" smtClean="0">
                <a:solidFill>
                  <a:srgbClr val="002060"/>
                </a:solidFill>
              </a:rPr>
              <a:t>. 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5 345 302,13 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а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46855" cy="18318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t="20526" b="22745"/>
          <a:stretch/>
        </p:blipFill>
        <p:spPr>
          <a:xfrm>
            <a:off x="6535020" y="502942"/>
            <a:ext cx="2804340" cy="18637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23"/>
          <a:stretch/>
        </p:blipFill>
        <p:spPr>
          <a:xfrm>
            <a:off x="9405341" y="502942"/>
            <a:ext cx="2689313" cy="2016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73" y="4669317"/>
            <a:ext cx="2745676" cy="18318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r="37642"/>
          <a:stretch/>
        </p:blipFill>
        <p:spPr>
          <a:xfrm rot="5400000">
            <a:off x="7062796" y="1972708"/>
            <a:ext cx="1735517" cy="28176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r="36289"/>
          <a:stretch/>
        </p:blipFill>
        <p:spPr>
          <a:xfrm rot="5400000">
            <a:off x="9869856" y="2049238"/>
            <a:ext cx="1762410" cy="26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147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235</cp:revision>
  <cp:lastPrinted>2022-07-20T11:40:50Z</cp:lastPrinted>
  <dcterms:created xsi:type="dcterms:W3CDTF">2022-02-08T13:24:30Z</dcterms:created>
  <dcterms:modified xsi:type="dcterms:W3CDTF">2024-03-26T08:43:09Z</dcterms:modified>
</cp:coreProperties>
</file>