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4" y="1268944"/>
            <a:ext cx="5782702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область, Козельский район,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г. Сосенский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для осуществления деятельности согласно Уставу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2 819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40:10:030402:20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ОКС отсутствуют. Инженерное обеспечение отсутствует. Земельный участок вплотную прилегает к территории филиала АО «НПЦАП» – «СПЗ», которая является режимной. 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875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302,13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ru-RU" sz="1400" b="0" dirty="0" smtClean="0">
                <a:solidFill>
                  <a:srgbClr val="002060"/>
                </a:solidFill>
              </a:rPr>
              <a:t>28.08.2024</a:t>
            </a:r>
            <a:r>
              <a:rPr lang="ru-RU" sz="1400" b="0" dirty="0">
                <a:solidFill>
                  <a:srgbClr val="002060"/>
                </a:solidFill>
              </a:rPr>
              <a:t>, 10:00 МСК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en-US" sz="1400" b="0" dirty="0">
                <a:solidFill>
                  <a:srgbClr val="002060"/>
                </a:solidFill>
              </a:rPr>
              <a:t>https://</a:t>
            </a:r>
            <a:r>
              <a:rPr lang="en-US" sz="1400" b="0" dirty="0" smtClean="0">
                <a:solidFill>
                  <a:srgbClr val="002060"/>
                </a:solidFill>
              </a:rPr>
              <a:t>etpgpb.ru/procedure/tender/etp/9</a:t>
            </a:r>
            <a:r>
              <a:rPr lang="ru-RU" sz="1400" b="0" dirty="0" smtClean="0">
                <a:solidFill>
                  <a:srgbClr val="002060"/>
                </a:solidFill>
              </a:rPr>
              <a:t>7</a:t>
            </a:r>
            <a:r>
              <a:rPr lang="en-US" sz="1400" b="0" dirty="0" smtClean="0">
                <a:solidFill>
                  <a:srgbClr val="002060"/>
                </a:solidFill>
              </a:rPr>
              <a:t>5</a:t>
            </a:r>
            <a:r>
              <a:rPr lang="ru-RU" sz="1400" b="0" smtClean="0">
                <a:solidFill>
                  <a:srgbClr val="002060"/>
                </a:solidFill>
              </a:rPr>
              <a:t>708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Викторовна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г. Сосенский (кадастровый номер 40:10:030402:20),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6"/>
          <a:stretch/>
        </p:blipFill>
        <p:spPr>
          <a:xfrm>
            <a:off x="6514574" y="526688"/>
            <a:ext cx="2772000" cy="1839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6"/>
          <a:stretch/>
        </p:blipFill>
        <p:spPr>
          <a:xfrm flipH="1">
            <a:off x="9389020" y="523482"/>
            <a:ext cx="2727006" cy="1843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7005" b="35986"/>
          <a:stretch/>
        </p:blipFill>
        <p:spPr>
          <a:xfrm>
            <a:off x="6514574" y="2481151"/>
            <a:ext cx="2772000" cy="18422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b="24491"/>
          <a:stretch/>
        </p:blipFill>
        <p:spPr>
          <a:xfrm>
            <a:off x="9389020" y="2468794"/>
            <a:ext cx="2772000" cy="18214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020" y="4705864"/>
            <a:ext cx="2772000" cy="184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74" y="4705310"/>
            <a:ext cx="2772000" cy="18485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173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247</cp:revision>
  <cp:lastPrinted>2022-07-20T11:40:50Z</cp:lastPrinted>
  <dcterms:created xsi:type="dcterms:W3CDTF">2022-02-08T13:24:30Z</dcterms:created>
  <dcterms:modified xsi:type="dcterms:W3CDTF">2024-07-05T11:26:58Z</dcterms:modified>
</cp:coreProperties>
</file>