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4531" y="1016141"/>
            <a:ext cx="6340992" cy="5847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г. о. ЗАТО Солнечный,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 Солнечный, ул. Новая, з/у 7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гостиничное обслуживание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>
                <a:solidFill>
                  <a:srgbClr val="002060"/>
                </a:solidFill>
              </a:rPr>
              <a:t>506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69:50:0011101:5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643,2 кв. м. (кол-во объектов – 1,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в т. ч. здание – 1)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ремонт. Инженерное обеспечение: водопровод центральный, канализация центральная, отопление центральное, ванны и души с централизованным снабжением горячей водой, горячее водоснабжение центральное, электроосвещение наружное, газоснабжение (все коммуникации отключены, состояние неудовлетворительное).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7 267 171,37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28.08.2024</a:t>
            </a:r>
            <a:r>
              <a:rPr lang="ru-RU" sz="1400" b="0" dirty="0">
                <a:solidFill>
                  <a:srgbClr val="002060"/>
                </a:solidFill>
              </a:rPr>
              <a:t>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etpgpb.ru/procedure/tender/etp/9</a:t>
            </a:r>
            <a:r>
              <a:rPr lang="ru-RU" sz="1400" b="0" smtClean="0">
                <a:solidFill>
                  <a:srgbClr val="002060"/>
                </a:solidFill>
              </a:rPr>
              <a:t>76371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50" y="4670590"/>
            <a:ext cx="2772000" cy="1847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05" y="4669982"/>
            <a:ext cx="2772000" cy="18486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9705" y="535320"/>
            <a:ext cx="2772000" cy="1842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3997" y="2460923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50" y="535320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9362850" y="2460508"/>
            <a:ext cx="2772000" cy="1842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0346" y="5714711"/>
            <a:ext cx="24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Гостиница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643,2 кв.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4" y="1652807"/>
            <a:ext cx="5400000" cy="3602668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60" idx="0"/>
          </p:cNvCxnSpPr>
          <p:nvPr/>
        </p:nvCxnSpPr>
        <p:spPr>
          <a:xfrm flipH="1" flipV="1">
            <a:off x="3057342" y="3582477"/>
            <a:ext cx="2986814" cy="2132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70" y="1652807"/>
            <a:ext cx="5400000" cy="3600000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60" idx="0"/>
          </p:cNvCxnSpPr>
          <p:nvPr/>
        </p:nvCxnSpPr>
        <p:spPr>
          <a:xfrm flipV="1">
            <a:off x="6044156" y="3453565"/>
            <a:ext cx="2898140" cy="2261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69:50:0011101:5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69:50:0011101:30	- Здание (</a:t>
            </a:r>
            <a:r>
              <a:rPr lang="ru-RU" sz="1600" b="0" dirty="0" smtClean="0">
                <a:solidFill>
                  <a:srgbClr val="002060"/>
                </a:solidFill>
              </a:rPr>
              <a:t>Гостиница)</a:t>
            </a:r>
            <a:endParaRPr lang="ru-RU" sz="1600" b="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377463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Контролируемой зоны категории А ЗАТО Солнечный Тверской области.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69:00-6.665 прибрежная защитная полоса озера Селигер Осташковского городского округа Тверской области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296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260</cp:revision>
  <cp:lastPrinted>2022-07-20T11:40:50Z</cp:lastPrinted>
  <dcterms:created xsi:type="dcterms:W3CDTF">2022-02-08T13:24:30Z</dcterms:created>
  <dcterms:modified xsi:type="dcterms:W3CDTF">2024-07-05T11:30:19Z</dcterms:modified>
</cp:coreProperties>
</file>