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59681" y="1151110"/>
            <a:ext cx="6154218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Тверская область, ЗАТО Солнечный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 smtClean="0">
                <a:solidFill>
                  <a:srgbClr val="002060"/>
                </a:solidFill>
              </a:rPr>
              <a:t>– транспорт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состояние удовлетворительное. </a:t>
            </a:r>
            <a:r>
              <a:rPr lang="ru-RU" sz="1400" b="0" dirty="0">
                <a:solidFill>
                  <a:srgbClr val="002060"/>
                </a:solidFill>
              </a:rPr>
              <a:t>Идентификационный номер судна М-01-022, название судна «Блестящий», тип и назначение – пассажирский теплоход, класс судна – Р 1,2</a:t>
            </a:r>
            <a:r>
              <a:rPr lang="ru-RU" sz="1400" b="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проект </a:t>
            </a:r>
            <a:r>
              <a:rPr lang="ru-RU" sz="1400" b="0" dirty="0">
                <a:solidFill>
                  <a:srgbClr val="002060"/>
                </a:solidFill>
              </a:rPr>
              <a:t>№ 544, год и место постройки – 1953, МССЗ, Москва.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Материал </a:t>
            </a:r>
            <a:r>
              <a:rPr lang="ru-RU" sz="1400" b="0" dirty="0">
                <a:solidFill>
                  <a:srgbClr val="002060"/>
                </a:solidFill>
              </a:rPr>
              <a:t>корпуса – сталь, главные машины – 3Д6С2, 1, 110 кВт,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габаритные </a:t>
            </a:r>
            <a:r>
              <a:rPr lang="ru-RU" sz="1400" b="0" dirty="0">
                <a:solidFill>
                  <a:srgbClr val="002060"/>
                </a:solidFill>
              </a:rPr>
              <a:t>размеры судна: длина 27,25 м., ширина 4,8 м.,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осадка </a:t>
            </a:r>
            <a:r>
              <a:rPr lang="ru-RU" sz="1400" b="0" dirty="0">
                <a:solidFill>
                  <a:srgbClr val="002060"/>
                </a:solidFill>
              </a:rPr>
              <a:t>по полному грузу 0,9 м., осадка порожнем 0,75 м., пассажировместимость – 100 чел</a:t>
            </a:r>
            <a:r>
              <a:rPr lang="ru-RU" sz="1400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Иное имущество (движимое) – </a:t>
            </a:r>
            <a:r>
              <a:rPr lang="ru-RU" sz="1400" b="0" dirty="0" smtClean="0">
                <a:solidFill>
                  <a:srgbClr val="002060"/>
                </a:solidFill>
              </a:rPr>
              <a:t>3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единицы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4 950 162,09 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28.08.2024</a:t>
            </a:r>
            <a:r>
              <a:rPr lang="ru-RU" sz="1400" b="0" dirty="0">
                <a:solidFill>
                  <a:srgbClr val="002060"/>
                </a:solidFill>
              </a:rPr>
              <a:t>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etpgpb.ru/procedure/tender/etp/9</a:t>
            </a:r>
            <a:r>
              <a:rPr lang="ru-RU" sz="1400" b="0" dirty="0" smtClean="0">
                <a:solidFill>
                  <a:srgbClr val="002060"/>
                </a:solidFill>
              </a:rPr>
              <a:t>76448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(495) 535-31-59</a:t>
            </a:r>
            <a:endParaRPr lang="en-US" sz="1400" b="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357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Пассажирский теплоход «Блестящий»,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74" y="2393577"/>
            <a:ext cx="2772000" cy="1848902"/>
          </a:xfrm>
          <a:prstGeom prst="rect">
            <a:avLst/>
          </a:prstGeom>
        </p:spPr>
      </p:pic>
      <p:pic>
        <p:nvPicPr>
          <p:cNvPr id="18" name="Picture 2" descr="C:\Users\GaraschenkoAP\Documents\непрофильные активы\фото непрофили\фото непрофили 19.04.2022 остров легкие\18 пассажирский теплоход Блестящий (1).JPG"/>
          <p:cNvPicPr>
            <a:picLocks noChangeAspect="1" noChangeArrowheads="1"/>
          </p:cNvPicPr>
          <p:nvPr/>
        </p:nvPicPr>
        <p:blipFill rotWithShape="1">
          <a:blip r:embed="rId3" cstate="print"/>
          <a:srcRect l="15689" t="30462" r="17853" b="17699"/>
          <a:stretch/>
        </p:blipFill>
        <p:spPr bwMode="auto">
          <a:xfrm>
            <a:off x="9354574" y="4318002"/>
            <a:ext cx="2772000" cy="1854199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2311" b="11103"/>
          <a:stretch/>
        </p:blipFill>
        <p:spPr>
          <a:xfrm>
            <a:off x="6513899" y="4343401"/>
            <a:ext cx="2772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5"/>
          <a:stretch/>
        </p:blipFill>
        <p:spPr>
          <a:xfrm>
            <a:off x="6513899" y="437248"/>
            <a:ext cx="2772000" cy="1848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r="28578" b="28407"/>
          <a:stretch/>
        </p:blipFill>
        <p:spPr>
          <a:xfrm>
            <a:off x="9354574" y="437248"/>
            <a:ext cx="2772000" cy="1855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3899" y="2393577"/>
            <a:ext cx="2772000" cy="1842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198</Words>
  <Application>Microsoft Office PowerPoint</Application>
  <PresentationFormat>Широкоэкранный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Elektra Light Pro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308</cp:revision>
  <cp:lastPrinted>2022-07-20T11:40:50Z</cp:lastPrinted>
  <dcterms:created xsi:type="dcterms:W3CDTF">2022-02-08T13:24:30Z</dcterms:created>
  <dcterms:modified xsi:type="dcterms:W3CDTF">2024-07-05T11:29:07Z</dcterms:modified>
</cp:coreProperties>
</file>